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87" r:id="rId8"/>
    <p:sldId id="282" r:id="rId9"/>
    <p:sldId id="289" r:id="rId10"/>
    <p:sldId id="290" r:id="rId11"/>
    <p:sldId id="291" r:id="rId12"/>
    <p:sldId id="265" r:id="rId13"/>
    <p:sldId id="262" r:id="rId14"/>
    <p:sldId id="263" r:id="rId15"/>
    <p:sldId id="288" r:id="rId16"/>
    <p:sldId id="260" r:id="rId17"/>
    <p:sldId id="266" r:id="rId18"/>
    <p:sldId id="268" r:id="rId19"/>
    <p:sldId id="267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92857"/>
  </p:normalViewPr>
  <p:slideViewPr>
    <p:cSldViewPr snapToGrid="0" snapToObjects="1">
      <p:cViewPr varScale="1">
        <p:scale>
          <a:sx n="103" d="100"/>
          <a:sy n="103" d="100"/>
        </p:scale>
        <p:origin x="2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Анализ информационных процессов и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«центральность по посредничеству»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11" y="2896355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lvl="1"/>
            <a:r>
              <a:rPr lang="ru-RU" dirty="0"/>
              <a:t>Управление потоками</a:t>
            </a:r>
          </a:p>
          <a:p>
            <a:pPr lvl="1"/>
            <a:r>
              <a:rPr lang="ru-RU" dirty="0"/>
              <a:t>Сопрограммы</a:t>
            </a:r>
          </a:p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FCF25-CECF-1D4D-BE45-CD6BB782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ДЗ: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0FABB-0795-BC44-BE9D-8177BC3C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endParaRPr lang="ru-RU" dirty="0"/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                    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pPr marL="0" indent="0">
              <a:buNone/>
            </a:pPr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br>
              <a:rPr lang="en" sz="1600" dirty="0"/>
            </a:br>
            <a:endParaRPr lang="en" sz="16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endParaRPr lang="en" sz="1600" dirty="0"/>
          </a:p>
          <a:p>
            <a:endParaRPr lang="en" sz="1600" dirty="0"/>
          </a:p>
          <a:p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</TotalTime>
  <Words>1203</Words>
  <Application>Microsoft Macintosh PowerPoint</Application>
  <PresentationFormat>Экран (4:3)</PresentationFormat>
  <Paragraphs>183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Тема Office</vt:lpstr>
      <vt:lpstr>Анализ информационных процессов и технологий</vt:lpstr>
      <vt:lpstr>План</vt:lpstr>
      <vt:lpstr>Давайте решим задачу</vt:lpstr>
      <vt:lpstr>Литература</vt:lpstr>
      <vt:lpstr>Эскимосы и снег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ДЗ: Алгоритм ID3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58</cp:revision>
  <cp:lastPrinted>2019-09-06T18:03:06Z</cp:lastPrinted>
  <dcterms:created xsi:type="dcterms:W3CDTF">2019-09-06T18:00:12Z</dcterms:created>
  <dcterms:modified xsi:type="dcterms:W3CDTF">2020-09-14T22:16:20Z</dcterms:modified>
</cp:coreProperties>
</file>